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5" d="100"/>
          <a:sy n="175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EXE_logo_cofa_RVB_BASE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891163"/>
            <a:ext cx="2895600" cy="173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1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21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6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59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46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96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60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FB19-65E3-F045-9BB9-D20184C8D1D7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A08A-2173-7E43-BDC0-3D44CD5C08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2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OFA_PP_2018.pdf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D24FB19-65E3-F045-9BB9-D20184C8D1D7}" type="datetimeFigureOut">
              <a:rPr lang="fr-FR" smtClean="0"/>
              <a:pPr/>
              <a:t>21/06/18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F5D9A08A-2173-7E43-BDC0-3D44CD5C088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56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6BA6A2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999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GUY</dc:creator>
  <cp:lastModifiedBy>Camille GUY</cp:lastModifiedBy>
  <cp:revision>2</cp:revision>
  <dcterms:created xsi:type="dcterms:W3CDTF">2018-06-21T13:46:52Z</dcterms:created>
  <dcterms:modified xsi:type="dcterms:W3CDTF">2018-06-21T13:51:28Z</dcterms:modified>
</cp:coreProperties>
</file>